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44" r:id="rId8"/>
  </p:sldMasterIdLst>
  <p:notesMasterIdLst>
    <p:notesMasterId r:id="rId17"/>
  </p:notesMasterIdLst>
  <p:handoutMasterIdLst>
    <p:handoutMasterId r:id="rId18"/>
  </p:handoutMasterIdLst>
  <p:sldIdLst>
    <p:sldId id="256" r:id="rId9"/>
    <p:sldId id="264" r:id="rId10"/>
    <p:sldId id="265" r:id="rId11"/>
    <p:sldId id="259" r:id="rId12"/>
    <p:sldId id="258" r:id="rId13"/>
    <p:sldId id="260" r:id="rId14"/>
    <p:sldId id="257" r:id="rId15"/>
    <p:sldId id="261" r:id="rId16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10B"/>
    <a:srgbClr val="FEC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98" autoAdjust="0"/>
  </p:normalViewPr>
  <p:slideViewPr>
    <p:cSldViewPr snapToGrid="0">
      <p:cViewPr varScale="1">
        <p:scale>
          <a:sx n="105" d="100"/>
          <a:sy n="105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78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B6D78-05AE-4F12-A805-ED3D36BECCC2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7B84C-F810-45EA-9120-052362C00D3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06180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FBDD4-091E-492A-98DE-C9554812A755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114D9-FD99-401C-B3F1-51607993377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9089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 smtClean="0"/>
              <a:t>按一下以編輯母片副標題樣式</a:t>
            </a:r>
            <a:endParaRPr lang="zh-HK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41452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84355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06460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 smtClean="0"/>
              <a:t>按一下以編輯母片副標題樣式</a:t>
            </a:r>
            <a:endParaRPr lang="zh-HK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7912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25945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34489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88523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34072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53039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83310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55805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07658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27703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27051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88124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194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13025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14695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621926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045977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4833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15706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355194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231935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05833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58814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06899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75347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055039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2332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7698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091027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10794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263190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647046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359598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811689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55726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11826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40232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169938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40155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47210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72024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213549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403310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900038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378409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008377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641347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66910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31015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288769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946703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1025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652258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564010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049550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52205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498727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30635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05840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52347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9202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288057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95449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326678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9503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32757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188311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746676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739538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32518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449593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193311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85858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7249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5304650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47773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4674520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2437666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629794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4566274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E0C50C-EF2E-44B0-8815-610E44778304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503099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3055673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0682587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2645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78652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0C50C-EF2E-44B0-8815-610E44778304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4A75B-8610-4F4B-A97B-712598A57E57}" type="slidenum">
              <a:rPr lang="zh-HK" altLang="en-US" smtClean="0"/>
              <a:t>‹#›</a:t>
            </a:fld>
            <a:endParaRPr lang="zh-HK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-4577" y="0"/>
            <a:ext cx="12192000" cy="6858000"/>
          </a:xfrm>
          <a:prstGeom prst="rect">
            <a:avLst/>
          </a:prstGeom>
          <a:solidFill>
            <a:srgbClr val="FFF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6" name="矩形 25"/>
          <p:cNvSpPr/>
          <p:nvPr userDrawn="1"/>
        </p:nvSpPr>
        <p:spPr>
          <a:xfrm>
            <a:off x="-517360" y="-962528"/>
            <a:ext cx="6557204" cy="9576000"/>
          </a:xfrm>
          <a:prstGeom prst="rect">
            <a:avLst/>
          </a:prstGeom>
          <a:blipFill dpi="0" rotWithShape="1">
            <a:blip r:embed="rId1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84470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0C50C-EF2E-44B0-8815-610E44778304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4A75B-8610-4F4B-A97B-712598A57E57}" type="slidenum">
              <a:rPr lang="zh-HK" altLang="en-US" smtClean="0"/>
              <a:t>‹#›</a:t>
            </a:fld>
            <a:endParaRPr lang="zh-HK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-4577" y="0"/>
            <a:ext cx="12192000" cy="6858000"/>
          </a:xfrm>
          <a:prstGeom prst="rect">
            <a:avLst/>
          </a:prstGeom>
          <a:solidFill>
            <a:srgbClr val="FFF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1</a:t>
            </a:r>
            <a:endParaRPr lang="zh-HK" altLang="en-US" dirty="0"/>
          </a:p>
        </p:txBody>
      </p:sp>
      <p:sp>
        <p:nvSpPr>
          <p:cNvPr id="13" name="矩形 12"/>
          <p:cNvSpPr/>
          <p:nvPr userDrawn="1"/>
        </p:nvSpPr>
        <p:spPr>
          <a:xfrm>
            <a:off x="4577" y="-136713"/>
            <a:ext cx="3218522" cy="3648450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7" name="矩形 16"/>
          <p:cNvSpPr/>
          <p:nvPr userDrawn="1"/>
        </p:nvSpPr>
        <p:spPr>
          <a:xfrm>
            <a:off x="8952914" y="-1788"/>
            <a:ext cx="3230595" cy="3207894"/>
          </a:xfrm>
          <a:prstGeom prst="rect">
            <a:avLst/>
          </a:prstGeom>
          <a:blipFill dpi="0" rotWithShape="1">
            <a:blip r:embed="rId14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-4577" y="3648262"/>
            <a:ext cx="3120725" cy="3189038"/>
          </a:xfrm>
          <a:prstGeom prst="rect">
            <a:avLst/>
          </a:prstGeom>
          <a:blipFill dpi="0" rotWithShape="1">
            <a:blip r:embed="rId15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9" name="矩形 18"/>
          <p:cNvSpPr/>
          <p:nvPr userDrawn="1"/>
        </p:nvSpPr>
        <p:spPr>
          <a:xfrm>
            <a:off x="9060543" y="3984881"/>
            <a:ext cx="3122966" cy="2810669"/>
          </a:xfrm>
          <a:prstGeom prst="rect">
            <a:avLst/>
          </a:prstGeom>
          <a:blipFill dpi="0" rotWithShape="1">
            <a:blip r:embed="rId16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69866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9BA3A-E2A3-4DE9-934C-9452F88CC70A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  <p:grpSp>
        <p:nvGrpSpPr>
          <p:cNvPr id="8" name="群組 7"/>
          <p:cNvGrpSpPr/>
          <p:nvPr/>
        </p:nvGrpSpPr>
        <p:grpSpPr>
          <a:xfrm>
            <a:off x="2540739" y="-1989383"/>
            <a:ext cx="11196008" cy="10836766"/>
            <a:chOff x="3755389" y="-1989382"/>
            <a:chExt cx="11196008" cy="10836766"/>
          </a:xfrm>
        </p:grpSpPr>
        <p:sp>
          <p:nvSpPr>
            <p:cNvPr id="10" name="Freeform: Shape 2">
              <a:extLst>
                <a:ext uri="{FF2B5EF4-FFF2-40B4-BE49-F238E27FC236}">
                  <a16:creationId xmlns:a16="http://schemas.microsoft.com/office/drawing/2014/main" id="{AF5DEDB2-78E8-45EC-AB12-C2290127F53E}"/>
                </a:ext>
              </a:extLst>
            </p:cNvPr>
            <p:cNvSpPr/>
            <p:nvPr/>
          </p:nvSpPr>
          <p:spPr>
            <a:xfrm rot="18900000">
              <a:off x="3755389" y="-1989382"/>
              <a:ext cx="10836764" cy="10836766"/>
            </a:xfrm>
            <a:custGeom>
              <a:avLst/>
              <a:gdLst>
                <a:gd name="connsiteX0" fmla="*/ 4849337 w 10836764"/>
                <a:gd name="connsiteY0" fmla="*/ 0 h 10836766"/>
                <a:gd name="connsiteX1" fmla="*/ 10836764 w 10836764"/>
                <a:gd name="connsiteY1" fmla="*/ 5987428 h 10836766"/>
                <a:gd name="connsiteX2" fmla="*/ 5987426 w 10836764"/>
                <a:gd name="connsiteY2" fmla="*/ 10836766 h 10836766"/>
                <a:gd name="connsiteX3" fmla="*/ 1 w 10836764"/>
                <a:gd name="connsiteY3" fmla="*/ 4849340 h 10836766"/>
                <a:gd name="connsiteX4" fmla="*/ 0 w 10836764"/>
                <a:gd name="connsiteY4" fmla="*/ 1529113 h 10836766"/>
                <a:gd name="connsiteX5" fmla="*/ 1529113 w 10836764"/>
                <a:gd name="connsiteY5" fmla="*/ 0 h 10836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36764" h="10836766">
                  <a:moveTo>
                    <a:pt x="4849337" y="0"/>
                  </a:moveTo>
                  <a:lnTo>
                    <a:pt x="10836764" y="5987428"/>
                  </a:lnTo>
                  <a:lnTo>
                    <a:pt x="5987426" y="10836766"/>
                  </a:lnTo>
                  <a:lnTo>
                    <a:pt x="1" y="4849340"/>
                  </a:lnTo>
                  <a:lnTo>
                    <a:pt x="0" y="1529113"/>
                  </a:lnTo>
                  <a:cubicBezTo>
                    <a:pt x="0" y="684607"/>
                    <a:pt x="684607" y="0"/>
                    <a:pt x="1529113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4">
                    <a:lumMod val="40000"/>
                    <a:lumOff val="60000"/>
                  </a:schemeClr>
                </a:gs>
                <a:gs pos="83000">
                  <a:schemeClr val="accent4">
                    <a:lumMod val="60000"/>
                    <a:lumOff val="40000"/>
                  </a:schemeClr>
                </a:gs>
                <a:gs pos="915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Freeform: Shape 6">
              <a:extLst>
                <a:ext uri="{FF2B5EF4-FFF2-40B4-BE49-F238E27FC236}">
                  <a16:creationId xmlns:a16="http://schemas.microsoft.com/office/drawing/2014/main" id="{E769B23C-815D-4713-8F2F-BE8E52CBCEEB}"/>
                </a:ext>
              </a:extLst>
            </p:cNvPr>
            <p:cNvSpPr/>
            <p:nvPr/>
          </p:nvSpPr>
          <p:spPr>
            <a:xfrm rot="18900000">
              <a:off x="11844431" y="1875518"/>
              <a:ext cx="3106966" cy="3106966"/>
            </a:xfrm>
            <a:custGeom>
              <a:avLst/>
              <a:gdLst>
                <a:gd name="connsiteX0" fmla="*/ 3106966 w 3106966"/>
                <a:gd name="connsiteY0" fmla="*/ 0 h 3106966"/>
                <a:gd name="connsiteX1" fmla="*/ 1 w 3106966"/>
                <a:gd name="connsiteY1" fmla="*/ 3106966 h 3106966"/>
                <a:gd name="connsiteX2" fmla="*/ 0 w 3106966"/>
                <a:gd name="connsiteY2" fmla="*/ 1529113 h 3106966"/>
                <a:gd name="connsiteX3" fmla="*/ 1529113 w 3106966"/>
                <a:gd name="connsiteY3" fmla="*/ 0 h 3106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6966" h="3106966">
                  <a:moveTo>
                    <a:pt x="3106966" y="0"/>
                  </a:moveTo>
                  <a:lnTo>
                    <a:pt x="1" y="3106966"/>
                  </a:lnTo>
                  <a:lnTo>
                    <a:pt x="0" y="1529113"/>
                  </a:lnTo>
                  <a:cubicBezTo>
                    <a:pt x="0" y="684607"/>
                    <a:pt x="684607" y="0"/>
                    <a:pt x="15291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2" name="矩形 11"/>
          <p:cNvSpPr/>
          <p:nvPr userDrawn="1"/>
        </p:nvSpPr>
        <p:spPr>
          <a:xfrm>
            <a:off x="0" y="-133537"/>
            <a:ext cx="3218522" cy="3648450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79366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09782-8C40-4976-AB38-0BFB3AB37FD9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AF5DEDB2-78E8-45EC-AB12-C2290127F53E}"/>
              </a:ext>
            </a:extLst>
          </p:cNvPr>
          <p:cNvSpPr/>
          <p:nvPr/>
        </p:nvSpPr>
        <p:spPr>
          <a:xfrm rot="2700000" flipH="1">
            <a:off x="-1189511" y="-1988870"/>
            <a:ext cx="10836764" cy="10836766"/>
          </a:xfrm>
          <a:custGeom>
            <a:avLst/>
            <a:gdLst>
              <a:gd name="connsiteX0" fmla="*/ 4849337 w 10836764"/>
              <a:gd name="connsiteY0" fmla="*/ 0 h 10836766"/>
              <a:gd name="connsiteX1" fmla="*/ 10836764 w 10836764"/>
              <a:gd name="connsiteY1" fmla="*/ 5987428 h 10836766"/>
              <a:gd name="connsiteX2" fmla="*/ 5987426 w 10836764"/>
              <a:gd name="connsiteY2" fmla="*/ 10836766 h 10836766"/>
              <a:gd name="connsiteX3" fmla="*/ 1 w 10836764"/>
              <a:gd name="connsiteY3" fmla="*/ 4849340 h 10836766"/>
              <a:gd name="connsiteX4" fmla="*/ 0 w 10836764"/>
              <a:gd name="connsiteY4" fmla="*/ 1529113 h 10836766"/>
              <a:gd name="connsiteX5" fmla="*/ 1529113 w 10836764"/>
              <a:gd name="connsiteY5" fmla="*/ 0 h 1083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36764" h="10836766">
                <a:moveTo>
                  <a:pt x="4849337" y="0"/>
                </a:moveTo>
                <a:lnTo>
                  <a:pt x="10836764" y="5987428"/>
                </a:lnTo>
                <a:lnTo>
                  <a:pt x="5987426" y="10836766"/>
                </a:lnTo>
                <a:lnTo>
                  <a:pt x="1" y="4849340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915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Freeform: Shape 6">
            <a:extLst>
              <a:ext uri="{FF2B5EF4-FFF2-40B4-BE49-F238E27FC236}">
                <a16:creationId xmlns:a16="http://schemas.microsoft.com/office/drawing/2014/main" id="{E769B23C-815D-4713-8F2F-BE8E52CBCEEB}"/>
              </a:ext>
            </a:extLst>
          </p:cNvPr>
          <p:cNvSpPr/>
          <p:nvPr userDrawn="1"/>
        </p:nvSpPr>
        <p:spPr>
          <a:xfrm rot="2700000" flipH="1">
            <a:off x="-1563115" y="1894145"/>
            <a:ext cx="3106966" cy="3106966"/>
          </a:xfrm>
          <a:custGeom>
            <a:avLst/>
            <a:gdLst>
              <a:gd name="connsiteX0" fmla="*/ 3106966 w 3106966"/>
              <a:gd name="connsiteY0" fmla="*/ 0 h 3106966"/>
              <a:gd name="connsiteX1" fmla="*/ 1 w 3106966"/>
              <a:gd name="connsiteY1" fmla="*/ 3106966 h 3106966"/>
              <a:gd name="connsiteX2" fmla="*/ 0 w 3106966"/>
              <a:gd name="connsiteY2" fmla="*/ 1529113 h 3106966"/>
              <a:gd name="connsiteX3" fmla="*/ 1529113 w 3106966"/>
              <a:gd name="connsiteY3" fmla="*/ 0 h 310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6966" h="3106966">
                <a:moveTo>
                  <a:pt x="3106966" y="0"/>
                </a:moveTo>
                <a:lnTo>
                  <a:pt x="1" y="3106966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矩形 11"/>
          <p:cNvSpPr/>
          <p:nvPr userDrawn="1"/>
        </p:nvSpPr>
        <p:spPr>
          <a:xfrm>
            <a:off x="190913" y="3670037"/>
            <a:ext cx="3390487" cy="3051438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80918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HK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316CD-4EF3-4424-9554-953C1F09A9C6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AF5DEDB2-78E8-45EC-AB12-C2290127F53E}"/>
              </a:ext>
            </a:extLst>
          </p:cNvPr>
          <p:cNvSpPr/>
          <p:nvPr/>
        </p:nvSpPr>
        <p:spPr>
          <a:xfrm rot="18900000">
            <a:off x="2536232" y="-1992271"/>
            <a:ext cx="10836764" cy="10836766"/>
          </a:xfrm>
          <a:custGeom>
            <a:avLst/>
            <a:gdLst>
              <a:gd name="connsiteX0" fmla="*/ 4849337 w 10836764"/>
              <a:gd name="connsiteY0" fmla="*/ 0 h 10836766"/>
              <a:gd name="connsiteX1" fmla="*/ 10836764 w 10836764"/>
              <a:gd name="connsiteY1" fmla="*/ 5987428 h 10836766"/>
              <a:gd name="connsiteX2" fmla="*/ 5987426 w 10836764"/>
              <a:gd name="connsiteY2" fmla="*/ 10836766 h 10836766"/>
              <a:gd name="connsiteX3" fmla="*/ 1 w 10836764"/>
              <a:gd name="connsiteY3" fmla="*/ 4849340 h 10836766"/>
              <a:gd name="connsiteX4" fmla="*/ 0 w 10836764"/>
              <a:gd name="connsiteY4" fmla="*/ 1529113 h 10836766"/>
              <a:gd name="connsiteX5" fmla="*/ 1529113 w 10836764"/>
              <a:gd name="connsiteY5" fmla="*/ 0 h 1083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36764" h="10836766">
                <a:moveTo>
                  <a:pt x="4849337" y="0"/>
                </a:moveTo>
                <a:lnTo>
                  <a:pt x="10836764" y="5987428"/>
                </a:lnTo>
                <a:lnTo>
                  <a:pt x="5987426" y="10836766"/>
                </a:lnTo>
                <a:lnTo>
                  <a:pt x="1" y="4849340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915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Freeform: Shape 6">
            <a:extLst>
              <a:ext uri="{FF2B5EF4-FFF2-40B4-BE49-F238E27FC236}">
                <a16:creationId xmlns:a16="http://schemas.microsoft.com/office/drawing/2014/main" id="{E769B23C-815D-4713-8F2F-BE8E52CBCEEB}"/>
              </a:ext>
            </a:extLst>
          </p:cNvPr>
          <p:cNvSpPr/>
          <p:nvPr/>
        </p:nvSpPr>
        <p:spPr>
          <a:xfrm rot="18900000">
            <a:off x="10625274" y="1872629"/>
            <a:ext cx="3106966" cy="3106966"/>
          </a:xfrm>
          <a:custGeom>
            <a:avLst/>
            <a:gdLst>
              <a:gd name="connsiteX0" fmla="*/ 3106966 w 3106966"/>
              <a:gd name="connsiteY0" fmla="*/ 0 h 3106966"/>
              <a:gd name="connsiteX1" fmla="*/ 1 w 3106966"/>
              <a:gd name="connsiteY1" fmla="*/ 3106966 h 3106966"/>
              <a:gd name="connsiteX2" fmla="*/ 0 w 3106966"/>
              <a:gd name="connsiteY2" fmla="*/ 1529113 h 3106966"/>
              <a:gd name="connsiteX3" fmla="*/ 1529113 w 3106966"/>
              <a:gd name="connsiteY3" fmla="*/ 0 h 310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6966" h="3106966">
                <a:moveTo>
                  <a:pt x="3106966" y="0"/>
                </a:moveTo>
                <a:lnTo>
                  <a:pt x="1" y="3106966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矩形 9"/>
          <p:cNvSpPr/>
          <p:nvPr userDrawn="1"/>
        </p:nvSpPr>
        <p:spPr>
          <a:xfrm>
            <a:off x="8723392" y="0"/>
            <a:ext cx="3468608" cy="3444235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62850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ACF23-EC16-406D-93EF-7E78D61170B5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7" name="Freeform: Shape 2">
            <a:extLst>
              <a:ext uri="{FF2B5EF4-FFF2-40B4-BE49-F238E27FC236}">
                <a16:creationId xmlns:a16="http://schemas.microsoft.com/office/drawing/2014/main" id="{AF5DEDB2-78E8-45EC-AB12-C2290127F53E}"/>
              </a:ext>
            </a:extLst>
          </p:cNvPr>
          <p:cNvSpPr/>
          <p:nvPr userDrawn="1"/>
        </p:nvSpPr>
        <p:spPr>
          <a:xfrm rot="2700000" flipH="1">
            <a:off x="-1189383" y="-1988871"/>
            <a:ext cx="10836764" cy="10836766"/>
          </a:xfrm>
          <a:custGeom>
            <a:avLst/>
            <a:gdLst>
              <a:gd name="connsiteX0" fmla="*/ 4849337 w 10836764"/>
              <a:gd name="connsiteY0" fmla="*/ 0 h 10836766"/>
              <a:gd name="connsiteX1" fmla="*/ 10836764 w 10836764"/>
              <a:gd name="connsiteY1" fmla="*/ 5987428 h 10836766"/>
              <a:gd name="connsiteX2" fmla="*/ 5987426 w 10836764"/>
              <a:gd name="connsiteY2" fmla="*/ 10836766 h 10836766"/>
              <a:gd name="connsiteX3" fmla="*/ 1 w 10836764"/>
              <a:gd name="connsiteY3" fmla="*/ 4849340 h 10836766"/>
              <a:gd name="connsiteX4" fmla="*/ 0 w 10836764"/>
              <a:gd name="connsiteY4" fmla="*/ 1529113 h 10836766"/>
              <a:gd name="connsiteX5" fmla="*/ 1529113 w 10836764"/>
              <a:gd name="connsiteY5" fmla="*/ 0 h 1083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36764" h="10836766">
                <a:moveTo>
                  <a:pt x="4849337" y="0"/>
                </a:moveTo>
                <a:lnTo>
                  <a:pt x="10836764" y="5987428"/>
                </a:lnTo>
                <a:lnTo>
                  <a:pt x="5987426" y="10836766"/>
                </a:lnTo>
                <a:lnTo>
                  <a:pt x="1" y="4849340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915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8633046" y="3253100"/>
            <a:ext cx="3527679" cy="3604900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2498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4BB11-A7F6-407D-94DA-C6CA68666A11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169433" y="422252"/>
            <a:ext cx="6411557" cy="6013496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03939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4E0C50C-EF2E-44B0-8815-610E44778304}" type="datetimeFigureOut">
              <a:rPr lang="zh-HK" altLang="en-US" smtClean="0"/>
              <a:t>29/6/2020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B84A75B-8610-4F4B-A97B-712598A57E57}" type="slidenum">
              <a:rPr lang="zh-HK" altLang="en-US" smtClean="0"/>
              <a:t>‹#›</a:t>
            </a:fld>
            <a:endParaRPr lang="zh-HK" alt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 userDrawn="1"/>
        </p:nvSpPr>
        <p:spPr>
          <a:xfrm>
            <a:off x="-4577" y="0"/>
            <a:ext cx="12192000" cy="6858000"/>
          </a:xfrm>
          <a:prstGeom prst="rect">
            <a:avLst/>
          </a:prstGeom>
          <a:solidFill>
            <a:srgbClr val="FFF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3673449" y="2173136"/>
            <a:ext cx="4937151" cy="2073718"/>
          </a:xfrm>
          <a:prstGeom prst="rect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-58163" y="-208196"/>
            <a:ext cx="3746411" cy="4246854"/>
          </a:xfrm>
          <a:prstGeom prst="rect">
            <a:avLst/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8377076" y="-70377"/>
            <a:ext cx="3873530" cy="3846311"/>
          </a:xfrm>
          <a:prstGeom prst="rect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-5109" y="2973465"/>
            <a:ext cx="3834832" cy="3918777"/>
          </a:xfrm>
          <a:prstGeom prst="rect">
            <a:avLst/>
          </a:pr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6" name="矩形 15"/>
          <p:cNvSpPr/>
          <p:nvPr userDrawn="1"/>
        </p:nvSpPr>
        <p:spPr>
          <a:xfrm>
            <a:off x="8108777" y="3092595"/>
            <a:ext cx="4202807" cy="3782526"/>
          </a:xfrm>
          <a:prstGeom prst="rect">
            <a:avLst/>
          </a:prstGeom>
          <a:blipFill dpi="0"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514447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632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p Arrow 5">
            <a:extLst>
              <a:ext uri="{FF2B5EF4-FFF2-40B4-BE49-F238E27FC236}">
                <a16:creationId xmlns:a16="http://schemas.microsoft.com/office/drawing/2014/main" id="{AB2E6C8F-E8BC-4077-95F1-BCE2E4A4D185}"/>
              </a:ext>
            </a:extLst>
          </p:cNvPr>
          <p:cNvSpPr/>
          <p:nvPr/>
        </p:nvSpPr>
        <p:spPr>
          <a:xfrm rot="2737503">
            <a:off x="6569583" y="1289623"/>
            <a:ext cx="1632181" cy="1994485"/>
          </a:xfrm>
          <a:prstGeom prst="upArrow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3" name="Up Arrow 6">
            <a:extLst>
              <a:ext uri="{FF2B5EF4-FFF2-40B4-BE49-F238E27FC236}">
                <a16:creationId xmlns:a16="http://schemas.microsoft.com/office/drawing/2014/main" id="{B29D0004-AC53-4D93-9BB6-177BC3F81548}"/>
              </a:ext>
            </a:extLst>
          </p:cNvPr>
          <p:cNvSpPr/>
          <p:nvPr/>
        </p:nvSpPr>
        <p:spPr>
          <a:xfrm rot="8137503">
            <a:off x="6531976" y="4101468"/>
            <a:ext cx="1632181" cy="1994485"/>
          </a:xfrm>
          <a:prstGeom prst="upArrow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4" name="Up Arrow 7">
            <a:extLst>
              <a:ext uri="{FF2B5EF4-FFF2-40B4-BE49-F238E27FC236}">
                <a16:creationId xmlns:a16="http://schemas.microsoft.com/office/drawing/2014/main" id="{1C711B19-E58E-4645-9318-B9CF727B04DB}"/>
              </a:ext>
            </a:extLst>
          </p:cNvPr>
          <p:cNvSpPr/>
          <p:nvPr/>
        </p:nvSpPr>
        <p:spPr>
          <a:xfrm rot="13537503">
            <a:off x="3753078" y="4177143"/>
            <a:ext cx="1632181" cy="1994485"/>
          </a:xfrm>
          <a:prstGeom prst="upArrow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5" name="Up Arrow 8">
            <a:extLst>
              <a:ext uri="{FF2B5EF4-FFF2-40B4-BE49-F238E27FC236}">
                <a16:creationId xmlns:a16="http://schemas.microsoft.com/office/drawing/2014/main" id="{F2D25A4C-C2BE-4717-9220-204B359F6EFC}"/>
              </a:ext>
            </a:extLst>
          </p:cNvPr>
          <p:cNvSpPr/>
          <p:nvPr/>
        </p:nvSpPr>
        <p:spPr>
          <a:xfrm rot="18937503">
            <a:off x="3750283" y="1178368"/>
            <a:ext cx="1632181" cy="1994485"/>
          </a:xfrm>
          <a:prstGeom prst="upArrow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0" name="文字方塊 9"/>
          <p:cNvSpPr txBox="1"/>
          <p:nvPr/>
        </p:nvSpPr>
        <p:spPr>
          <a:xfrm>
            <a:off x="4459765" y="3122671"/>
            <a:ext cx="339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本學年</a:t>
            </a:r>
            <a:endParaRPr lang="en-US" altLang="zh-TW" sz="2800" b="1" dirty="0" smtClean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我們學校主題是</a:t>
            </a:r>
            <a:r>
              <a:rPr lang="en-US" altLang="zh-TW" sz="28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HK" altLang="en-US" sz="28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HK" altLang="en-US" sz="2800" b="1" dirty="0">
              <a:solidFill>
                <a:srgbClr val="F6810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-58163" y="-208196"/>
            <a:ext cx="3746411" cy="424685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0" name="矩形 19"/>
          <p:cNvSpPr/>
          <p:nvPr/>
        </p:nvSpPr>
        <p:spPr>
          <a:xfrm>
            <a:off x="8377076" y="-70377"/>
            <a:ext cx="3873530" cy="384631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1" name="矩形 20"/>
          <p:cNvSpPr/>
          <p:nvPr/>
        </p:nvSpPr>
        <p:spPr>
          <a:xfrm>
            <a:off x="-5109" y="2973465"/>
            <a:ext cx="3834832" cy="391877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2" name="矩形 21"/>
          <p:cNvSpPr/>
          <p:nvPr/>
        </p:nvSpPr>
        <p:spPr>
          <a:xfrm>
            <a:off x="8108777" y="3092595"/>
            <a:ext cx="4202807" cy="3782526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83911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">
            <a:extLst>
              <a:ext uri="{FF2B5EF4-FFF2-40B4-BE49-F238E27FC236}">
                <a16:creationId xmlns:a16="http://schemas.microsoft.com/office/drawing/2014/main" id="{1BFE39E6-B93D-4B26-8078-FCFB5490B11E}"/>
              </a:ext>
            </a:extLst>
          </p:cNvPr>
          <p:cNvGrpSpPr/>
          <p:nvPr/>
        </p:nvGrpSpPr>
        <p:grpSpPr>
          <a:xfrm>
            <a:off x="60644" y="0"/>
            <a:ext cx="6871359" cy="3970536"/>
            <a:chOff x="2771800" y="2419161"/>
            <a:chExt cx="3500774" cy="2022882"/>
          </a:xfrm>
        </p:grpSpPr>
        <p:sp>
          <p:nvSpPr>
            <p:cNvPr id="11" name="Oval 3">
              <a:extLst>
                <a:ext uri="{FF2B5EF4-FFF2-40B4-BE49-F238E27FC236}">
                  <a16:creationId xmlns:a16="http://schemas.microsoft.com/office/drawing/2014/main" id="{B355ED86-D597-4A91-BD9E-2880C38F24A2}"/>
                </a:ext>
              </a:extLst>
            </p:cNvPr>
            <p:cNvSpPr/>
            <p:nvPr/>
          </p:nvSpPr>
          <p:spPr>
            <a:xfrm>
              <a:off x="2771800" y="2419161"/>
              <a:ext cx="2016224" cy="2016224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6" name="Oval 4">
              <a:extLst>
                <a:ext uri="{FF2B5EF4-FFF2-40B4-BE49-F238E27FC236}">
                  <a16:creationId xmlns:a16="http://schemas.microsoft.com/office/drawing/2014/main" id="{4E96A4F1-C2C0-407B-AFD1-A4C033B4610D}"/>
                </a:ext>
              </a:extLst>
            </p:cNvPr>
            <p:cNvSpPr/>
            <p:nvPr/>
          </p:nvSpPr>
          <p:spPr>
            <a:xfrm>
              <a:off x="4256350" y="2425819"/>
              <a:ext cx="2016224" cy="2016224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17" name="Group 2">
            <a:extLst>
              <a:ext uri="{FF2B5EF4-FFF2-40B4-BE49-F238E27FC236}">
                <a16:creationId xmlns:a16="http://schemas.microsoft.com/office/drawing/2014/main" id="{1BFE39E6-B93D-4B26-8078-FCFB5490B11E}"/>
              </a:ext>
            </a:extLst>
          </p:cNvPr>
          <p:cNvGrpSpPr/>
          <p:nvPr/>
        </p:nvGrpSpPr>
        <p:grpSpPr>
          <a:xfrm>
            <a:off x="5211153" y="2887464"/>
            <a:ext cx="6871359" cy="3970536"/>
            <a:chOff x="2771800" y="2419161"/>
            <a:chExt cx="3500774" cy="2022882"/>
          </a:xfrm>
        </p:grpSpPr>
        <p:sp>
          <p:nvSpPr>
            <p:cNvPr id="18" name="Oval 3">
              <a:extLst>
                <a:ext uri="{FF2B5EF4-FFF2-40B4-BE49-F238E27FC236}">
                  <a16:creationId xmlns:a16="http://schemas.microsoft.com/office/drawing/2014/main" id="{B355ED86-D597-4A91-BD9E-2880C38F24A2}"/>
                </a:ext>
              </a:extLst>
            </p:cNvPr>
            <p:cNvSpPr/>
            <p:nvPr/>
          </p:nvSpPr>
          <p:spPr>
            <a:xfrm>
              <a:off x="2771800" y="2419161"/>
              <a:ext cx="2016224" cy="2016224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9" name="Oval 4">
              <a:extLst>
                <a:ext uri="{FF2B5EF4-FFF2-40B4-BE49-F238E27FC236}">
                  <a16:creationId xmlns:a16="http://schemas.microsoft.com/office/drawing/2014/main" id="{4E96A4F1-C2C0-407B-AFD1-A4C033B4610D}"/>
                </a:ext>
              </a:extLst>
            </p:cNvPr>
            <p:cNvSpPr/>
            <p:nvPr/>
          </p:nvSpPr>
          <p:spPr>
            <a:xfrm>
              <a:off x="4256350" y="2425819"/>
              <a:ext cx="2016224" cy="2016224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20" name="標題 1"/>
          <p:cNvSpPr txBox="1">
            <a:spLocks/>
          </p:cNvSpPr>
          <p:nvPr/>
        </p:nvSpPr>
        <p:spPr>
          <a:xfrm>
            <a:off x="6810408" y="1391610"/>
            <a:ext cx="5288025" cy="15366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8000" b="1" dirty="0" smtClean="0">
                <a:ln w="28575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感恩、積極</a:t>
            </a:r>
            <a:endParaRPr lang="zh-HK" altLang="en-US" sz="8000" b="1" dirty="0">
              <a:ln w="28575">
                <a:solidFill>
                  <a:schemeClr val="bg1"/>
                </a:solidFill>
              </a:ln>
              <a:solidFill>
                <a:srgbClr val="F681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標題 1"/>
          <p:cNvSpPr txBox="1">
            <a:spLocks/>
          </p:cNvSpPr>
          <p:nvPr/>
        </p:nvSpPr>
        <p:spPr>
          <a:xfrm>
            <a:off x="0" y="4697555"/>
            <a:ext cx="5288025" cy="15366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8000" b="1" dirty="0">
                <a:ln w="28575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珍惜、樂觀</a:t>
            </a:r>
            <a:endParaRPr lang="zh-HK" altLang="en-US" sz="8000" b="1" dirty="0">
              <a:ln w="28575">
                <a:solidFill>
                  <a:schemeClr val="bg1"/>
                </a:solidFill>
              </a:ln>
              <a:solidFill>
                <a:srgbClr val="F681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-84159" y="200969"/>
            <a:ext cx="3456273" cy="3917959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6" name="矩形 25"/>
          <p:cNvSpPr/>
          <p:nvPr/>
        </p:nvSpPr>
        <p:spPr>
          <a:xfrm>
            <a:off x="2675676" y="13068"/>
            <a:ext cx="3573547" cy="354843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7" name="矩形 26"/>
          <p:cNvSpPr/>
          <p:nvPr/>
        </p:nvSpPr>
        <p:spPr>
          <a:xfrm>
            <a:off x="8592739" y="2844069"/>
            <a:ext cx="3537846" cy="361529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8" name="矩形 27"/>
          <p:cNvSpPr/>
          <p:nvPr/>
        </p:nvSpPr>
        <p:spPr>
          <a:xfrm>
            <a:off x="5503603" y="3013163"/>
            <a:ext cx="3877324" cy="3489591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n>
                <a:noFill/>
              </a:ln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756" y="125116"/>
            <a:ext cx="2726756" cy="133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1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群組 18"/>
          <p:cNvGrpSpPr/>
          <p:nvPr/>
        </p:nvGrpSpPr>
        <p:grpSpPr>
          <a:xfrm>
            <a:off x="3366145" y="167269"/>
            <a:ext cx="8721889" cy="5030197"/>
            <a:chOff x="130629" y="195943"/>
            <a:chExt cx="8721889" cy="5094514"/>
          </a:xfrm>
        </p:grpSpPr>
        <p:sp>
          <p:nvSpPr>
            <p:cNvPr id="13" name="矩形 12"/>
            <p:cNvSpPr/>
            <p:nvPr/>
          </p:nvSpPr>
          <p:spPr>
            <a:xfrm>
              <a:off x="130629" y="195943"/>
              <a:ext cx="8721889" cy="509451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401873" y="489857"/>
              <a:ext cx="8186956" cy="4550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18" name="摺角紙張 17"/>
          <p:cNvSpPr/>
          <p:nvPr/>
        </p:nvSpPr>
        <p:spPr>
          <a:xfrm>
            <a:off x="109113" y="5634260"/>
            <a:ext cx="11950209" cy="1140311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1" name="標題 1"/>
          <p:cNvSpPr txBox="1">
            <a:spLocks/>
          </p:cNvSpPr>
          <p:nvPr/>
        </p:nvSpPr>
        <p:spPr>
          <a:xfrm>
            <a:off x="39954" y="5127154"/>
            <a:ext cx="6055021" cy="5628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TW" altLang="en-US" sz="2000" b="1" dirty="0" smtClean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試描述上圖情境，再說說為什麼要挑選這照片 </a:t>
            </a:r>
            <a:r>
              <a:rPr lang="en-US" altLang="zh-TW" sz="2000" b="1" dirty="0" smtClean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HK" altLang="en-US" sz="2000" b="1" dirty="0">
              <a:solidFill>
                <a:srgbClr val="F6810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標題 1"/>
          <p:cNvSpPr txBox="1">
            <a:spLocks/>
          </p:cNvSpPr>
          <p:nvPr/>
        </p:nvSpPr>
        <p:spPr>
          <a:xfrm>
            <a:off x="5411570" y="2087046"/>
            <a:ext cx="5081727" cy="15366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8000" b="1" dirty="0"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相</a:t>
            </a:r>
            <a:r>
              <a:rPr lang="zh-TW" altLang="en-US" sz="8000" b="1" dirty="0" smtClean="0"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片分享</a:t>
            </a:r>
            <a:endParaRPr lang="zh-HK" altLang="en-US" sz="8000" b="1" dirty="0">
              <a:solidFill>
                <a:srgbClr val="F681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724506" y="700866"/>
            <a:ext cx="6579220" cy="903897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zh-TW" altLang="en-US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我今天要</a:t>
            </a:r>
            <a:r>
              <a:rPr lang="zh-TW" altLang="en-US" sz="5400" b="1" dirty="0" smtClean="0">
                <a:ln w="19050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感恩</a:t>
            </a:r>
            <a:r>
              <a:rPr lang="zh-TW" altLang="en-US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的是 </a:t>
            </a:r>
            <a:r>
              <a:rPr lang="en-US" altLang="zh-TW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HK" altLang="en-US" sz="32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9254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6">
            <a:extLst>
              <a:ext uri="{FF2B5EF4-FFF2-40B4-BE49-F238E27FC236}">
                <a16:creationId xmlns:a16="http://schemas.microsoft.com/office/drawing/2014/main" id="{E769B23C-815D-4713-8F2F-BE8E52CBCEEB}"/>
              </a:ext>
            </a:extLst>
          </p:cNvPr>
          <p:cNvSpPr/>
          <p:nvPr/>
        </p:nvSpPr>
        <p:spPr>
          <a:xfrm rot="18900000" flipH="1" flipV="1">
            <a:off x="-1570589" y="1902097"/>
            <a:ext cx="3106966" cy="3106966"/>
          </a:xfrm>
          <a:custGeom>
            <a:avLst/>
            <a:gdLst>
              <a:gd name="connsiteX0" fmla="*/ 3106966 w 3106966"/>
              <a:gd name="connsiteY0" fmla="*/ 0 h 3106966"/>
              <a:gd name="connsiteX1" fmla="*/ 1 w 3106966"/>
              <a:gd name="connsiteY1" fmla="*/ 3106966 h 3106966"/>
              <a:gd name="connsiteX2" fmla="*/ 0 w 3106966"/>
              <a:gd name="connsiteY2" fmla="*/ 1529113 h 3106966"/>
              <a:gd name="connsiteX3" fmla="*/ 1529113 w 3106966"/>
              <a:gd name="connsiteY3" fmla="*/ 0 h 310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6966" h="3106966">
                <a:moveTo>
                  <a:pt x="3106966" y="0"/>
                </a:moveTo>
                <a:lnTo>
                  <a:pt x="1" y="3106966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63425" y="-29161"/>
            <a:ext cx="6404386" cy="12155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  <a:r>
              <a:rPr lang="zh-TW" altLang="en-US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要</a:t>
            </a:r>
            <a:r>
              <a:rPr lang="zh-TW" altLang="en-US" sz="11400" b="1" dirty="0">
                <a:ln w="19050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珍惜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的三件事 </a:t>
            </a:r>
            <a:r>
              <a:rPr lang="en-US" altLang="zh-TW" sz="5700" dirty="0"/>
              <a:t>……</a:t>
            </a:r>
            <a:endParaRPr lang="zh-HK" altLang="en-US" sz="57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C3CDBC2D-C9C0-4D36-A0F9-7EDE3B294276}"/>
              </a:ext>
            </a:extLst>
          </p:cNvPr>
          <p:cNvSpPr/>
          <p:nvPr/>
        </p:nvSpPr>
        <p:spPr>
          <a:xfrm>
            <a:off x="4452223" y="1119458"/>
            <a:ext cx="7739777" cy="5654186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Picture Placeholder 2"/>
          <p:cNvSpPr txBox="1">
            <a:spLocks/>
          </p:cNvSpPr>
          <p:nvPr/>
        </p:nvSpPr>
        <p:spPr>
          <a:xfrm>
            <a:off x="9831356" y="1281808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txBody>
          <a:bodyPr vert="horz" lIns="91440" tIns="45720" rIns="91440" bIns="45720" rtlCol="0" anchor="ctr"/>
          <a:lstStyle>
            <a:defPPr>
              <a:defRPr lang="zh-HK"/>
            </a:defPPr>
            <a:lvl1pPr marL="0" indent="0" algn="ctr" defTabSz="914400" rtl="0" eaLnBrk="1" latinLnBrk="0" hangingPunct="1"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57223" indent="0" algn="l" defTabSz="914400" rtl="0" eaLnBrk="1" latinLnBrk="0" hangingPunct="1"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indent="0" algn="l" defTabSz="914400" rtl="0" eaLnBrk="1" latinLnBrk="0" hangingPunct="1"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zh-TW" altLang="en-US" sz="1800" dirty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相片</a:t>
            </a:r>
            <a:endParaRPr lang="ko-KR" altLang="en-US" sz="1800" dirty="0">
              <a:solidFill>
                <a:srgbClr val="F6810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Picture Placeholder 2"/>
          <p:cNvSpPr txBox="1">
            <a:spLocks/>
          </p:cNvSpPr>
          <p:nvPr/>
        </p:nvSpPr>
        <p:spPr>
          <a:xfrm>
            <a:off x="7257225" y="1281808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5722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800" dirty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相片</a:t>
            </a:r>
            <a:endParaRPr lang="ko-KR" altLang="en-US" sz="1800" dirty="0">
              <a:solidFill>
                <a:srgbClr val="F6810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Picture Placeholder 2"/>
          <p:cNvSpPr txBox="1">
            <a:spLocks/>
          </p:cNvSpPr>
          <p:nvPr/>
        </p:nvSpPr>
        <p:spPr>
          <a:xfrm>
            <a:off x="4683095" y="1281808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5722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800" dirty="0" smtClean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相片</a:t>
            </a:r>
            <a:endParaRPr lang="ko-KR" altLang="en-US" sz="1800" dirty="0">
              <a:solidFill>
                <a:srgbClr val="F6810B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2" name="摺角紙張 1"/>
          <p:cNvSpPr/>
          <p:nvPr/>
        </p:nvSpPr>
        <p:spPr>
          <a:xfrm>
            <a:off x="4683095" y="4142383"/>
            <a:ext cx="2159999" cy="2462400"/>
          </a:xfrm>
          <a:prstGeom prst="foldedCorne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摺角紙張 12"/>
          <p:cNvSpPr/>
          <p:nvPr/>
        </p:nvSpPr>
        <p:spPr>
          <a:xfrm>
            <a:off x="7257226" y="4152687"/>
            <a:ext cx="2159999" cy="2462400"/>
          </a:xfrm>
          <a:prstGeom prst="foldedCorne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" name="摺角紙張 13"/>
          <p:cNvSpPr/>
          <p:nvPr/>
        </p:nvSpPr>
        <p:spPr>
          <a:xfrm>
            <a:off x="9831357" y="4108901"/>
            <a:ext cx="2159999" cy="2462400"/>
          </a:xfrm>
          <a:prstGeom prst="folded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5018048" y="4850780"/>
            <a:ext cx="166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例如 </a:t>
            </a:r>
            <a:r>
              <a:rPr lang="en-US" altLang="zh-TW" dirty="0" smtClean="0">
                <a:solidFill>
                  <a:schemeClr val="bg1"/>
                </a:solidFill>
              </a:rPr>
              <a:t>……</a:t>
            </a:r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7422995" y="4850780"/>
            <a:ext cx="1115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例如 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9964408" y="4817250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例如 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4649494" y="4152687"/>
            <a:ext cx="219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u="sng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家庭</a:t>
            </a:r>
            <a:endParaRPr lang="zh-HK" altLang="en-US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7223625" y="4152687"/>
            <a:ext cx="219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endParaRPr lang="zh-HK" altLang="en-US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9898078" y="4108430"/>
            <a:ext cx="2093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社會</a:t>
            </a:r>
            <a:r>
              <a:rPr lang="en-US" altLang="zh-TW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u="sng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環境</a:t>
            </a:r>
            <a:endParaRPr lang="zh-HK" altLang="en-US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3428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84872" y="194762"/>
            <a:ext cx="6749143" cy="99819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我曾</a:t>
            </a:r>
            <a:r>
              <a:rPr lang="zh-TW" altLang="en-US" sz="11500" b="1" dirty="0">
                <a:ln w="19050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積極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面對一件事情的歷程</a:t>
            </a:r>
            <a:endParaRPr lang="zh-HK" altLang="en-US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352766" y="2396439"/>
            <a:ext cx="11471648" cy="3610078"/>
            <a:chOff x="1082109" y="2169551"/>
            <a:chExt cx="9886703" cy="3111302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E409D2CA-32BE-4F00-BC46-09DBDB4C41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83247" y="4284247"/>
              <a:ext cx="2501652" cy="305650"/>
            </a:xfrm>
            <a:prstGeom prst="straightConnector1">
              <a:avLst/>
            </a:prstGeom>
            <a:ln w="38100">
              <a:solidFill>
                <a:schemeClr val="accent2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3">
              <a:extLst>
                <a:ext uri="{FF2B5EF4-FFF2-40B4-BE49-F238E27FC236}">
                  <a16:creationId xmlns:a16="http://schemas.microsoft.com/office/drawing/2014/main" id="{0DAFFCF8-ACB1-49DF-8A59-59EEED7BBA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84899" y="3473919"/>
              <a:ext cx="2377440" cy="801644"/>
            </a:xfrm>
            <a:prstGeom prst="straightConnector1">
              <a:avLst/>
            </a:prstGeom>
            <a:ln w="38100">
              <a:solidFill>
                <a:schemeClr val="accent3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4">
              <a:extLst>
                <a:ext uri="{FF2B5EF4-FFF2-40B4-BE49-F238E27FC236}">
                  <a16:creationId xmlns:a16="http://schemas.microsoft.com/office/drawing/2014/main" id="{8C0403FC-0DE7-47ED-B356-52CB994984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62339" y="2668401"/>
              <a:ext cx="2606473" cy="805518"/>
            </a:xfrm>
            <a:prstGeom prst="straightConnector1">
              <a:avLst/>
            </a:prstGeom>
            <a:ln w="38100">
              <a:solidFill>
                <a:schemeClr val="accent4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5">
              <a:extLst>
                <a:ext uri="{FF2B5EF4-FFF2-40B4-BE49-F238E27FC236}">
                  <a16:creationId xmlns:a16="http://schemas.microsoft.com/office/drawing/2014/main" id="{80A472A5-1516-4389-9343-59464F8F0244}"/>
                </a:ext>
              </a:extLst>
            </p:cNvPr>
            <p:cNvCxnSpPr>
              <a:cxnSpLocks/>
            </p:cNvCxnSpPr>
            <p:nvPr/>
          </p:nvCxnSpPr>
          <p:spPr>
            <a:xfrm>
              <a:off x="1082109" y="3089805"/>
              <a:ext cx="2401136" cy="1500092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F815731-8776-4551-8AC7-DABD3AE461B3}"/>
                </a:ext>
              </a:extLst>
            </p:cNvPr>
            <p:cNvSpPr/>
            <p:nvPr/>
          </p:nvSpPr>
          <p:spPr>
            <a:xfrm>
              <a:off x="1209641" y="2873096"/>
              <a:ext cx="1686845" cy="16868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55674808-7313-43BD-ACED-A13521EACB86}"/>
                </a:ext>
              </a:extLst>
            </p:cNvPr>
            <p:cNvSpPr/>
            <p:nvPr/>
          </p:nvSpPr>
          <p:spPr>
            <a:xfrm>
              <a:off x="3733947" y="3594008"/>
              <a:ext cx="1686845" cy="168684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4ADD4F81-230C-4B83-B534-74F1AD448C64}"/>
                </a:ext>
              </a:extLst>
            </p:cNvPr>
            <p:cNvSpPr/>
            <p:nvPr/>
          </p:nvSpPr>
          <p:spPr>
            <a:xfrm>
              <a:off x="6258252" y="2881780"/>
              <a:ext cx="1686845" cy="168684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96FC49F5-CDF3-4DD5-B483-ABE4E7FE62DB}"/>
                </a:ext>
              </a:extLst>
            </p:cNvPr>
            <p:cNvSpPr/>
            <p:nvPr/>
          </p:nvSpPr>
          <p:spPr>
            <a:xfrm>
              <a:off x="8782556" y="2169551"/>
              <a:ext cx="1686845" cy="168684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2" name="直角三角形 11"/>
          <p:cNvSpPr/>
          <p:nvPr/>
        </p:nvSpPr>
        <p:spPr>
          <a:xfrm rot="12032771">
            <a:off x="11599431" y="2759219"/>
            <a:ext cx="442644" cy="442644"/>
          </a:xfrm>
          <a:prstGeom prst="rtTriangle">
            <a:avLst/>
          </a:prstGeom>
          <a:solidFill>
            <a:schemeClr val="bg1"/>
          </a:solidFill>
          <a:ln>
            <a:solidFill>
              <a:srgbClr val="F681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直角三角形 12"/>
          <p:cNvSpPr/>
          <p:nvPr/>
        </p:nvSpPr>
        <p:spPr>
          <a:xfrm rot="15117809">
            <a:off x="2429926" y="4669740"/>
            <a:ext cx="442644" cy="442644"/>
          </a:xfrm>
          <a:prstGeom prst="rtTriangl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" name="直角三角形 13"/>
          <p:cNvSpPr/>
          <p:nvPr/>
        </p:nvSpPr>
        <p:spPr>
          <a:xfrm rot="12637746">
            <a:off x="5611595" y="4655587"/>
            <a:ext cx="442644" cy="442644"/>
          </a:xfrm>
          <a:prstGeom prst="rtTriangle">
            <a:avLst/>
          </a:prstGeom>
          <a:solidFill>
            <a:schemeClr val="bg1"/>
          </a:solidFill>
          <a:ln>
            <a:solidFill>
              <a:srgbClr val="F681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5" name="直角三角形 14"/>
          <p:cNvSpPr/>
          <p:nvPr/>
        </p:nvSpPr>
        <p:spPr>
          <a:xfrm rot="12637746">
            <a:off x="8507147" y="3688590"/>
            <a:ext cx="442644" cy="442644"/>
          </a:xfrm>
          <a:prstGeom prst="rtTriangl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524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38646" y="5419009"/>
            <a:ext cx="8392575" cy="13863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我認為要</a:t>
            </a:r>
            <a:r>
              <a:rPr lang="zh-TW" altLang="en-US" sz="10300" b="1" dirty="0">
                <a:ln w="19050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樂觀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面對的三件事</a:t>
            </a:r>
            <a:endParaRPr lang="zh-HK" altLang="en-US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0" name="群組 49"/>
          <p:cNvGrpSpPr/>
          <p:nvPr/>
        </p:nvGrpSpPr>
        <p:grpSpPr>
          <a:xfrm>
            <a:off x="3163603" y="124101"/>
            <a:ext cx="2684607" cy="4637048"/>
            <a:chOff x="3163603" y="124101"/>
            <a:chExt cx="2684607" cy="4637048"/>
          </a:xfrm>
        </p:grpSpPr>
        <p:grpSp>
          <p:nvGrpSpPr>
            <p:cNvPr id="29" name="Group 57">
              <a:extLst>
                <a:ext uri="{FF2B5EF4-FFF2-40B4-BE49-F238E27FC236}">
                  <a16:creationId xmlns:a16="http://schemas.microsoft.com/office/drawing/2014/main" id="{EAB9B68E-0E3B-4BE0-B8F8-151B4F9AA20D}"/>
                </a:ext>
              </a:extLst>
            </p:cNvPr>
            <p:cNvGrpSpPr/>
            <p:nvPr/>
          </p:nvGrpSpPr>
          <p:grpSpPr>
            <a:xfrm>
              <a:off x="3163603" y="124101"/>
              <a:ext cx="2684607" cy="4637048"/>
              <a:chOff x="1438761" y="2033015"/>
              <a:chExt cx="1980000" cy="3420000"/>
            </a:xfrm>
            <a:solidFill>
              <a:srgbClr val="FFC000"/>
            </a:solidFill>
          </p:grpSpPr>
          <p:sp>
            <p:nvSpPr>
              <p:cNvPr id="31" name="Rounded Rectangle 58">
                <a:extLst>
                  <a:ext uri="{FF2B5EF4-FFF2-40B4-BE49-F238E27FC236}">
                    <a16:creationId xmlns:a16="http://schemas.microsoft.com/office/drawing/2014/main" id="{FDB5674B-8954-45D6-856F-8635A461E0AC}"/>
                  </a:ext>
                </a:extLst>
              </p:cNvPr>
              <p:cNvSpPr/>
              <p:nvPr userDrawn="1"/>
            </p:nvSpPr>
            <p:spPr>
              <a:xfrm>
                <a:off x="1438761" y="2033015"/>
                <a:ext cx="1980000" cy="3420000"/>
              </a:xfrm>
              <a:prstGeom prst="roundRect">
                <a:avLst>
                  <a:gd name="adj" fmla="val 13580"/>
                </a:avLst>
              </a:prstGeom>
              <a:grpFill/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Rectangle 59">
                <a:extLst>
                  <a:ext uri="{FF2B5EF4-FFF2-40B4-BE49-F238E27FC236}">
                    <a16:creationId xmlns:a16="http://schemas.microsoft.com/office/drawing/2014/main" id="{232323F7-730B-4115-90EB-2F2AD78DC6BD}"/>
                  </a:ext>
                </a:extLst>
              </p:cNvPr>
              <p:cNvSpPr/>
              <p:nvPr userDrawn="1"/>
            </p:nvSpPr>
            <p:spPr>
              <a:xfrm>
                <a:off x="2310398" y="2205587"/>
                <a:ext cx="236725" cy="45719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33" name="Group 60">
                <a:extLst>
                  <a:ext uri="{FF2B5EF4-FFF2-40B4-BE49-F238E27FC236}">
                    <a16:creationId xmlns:a16="http://schemas.microsoft.com/office/drawing/2014/main" id="{95EF7343-DE98-475F-9C99-3A196A57B891}"/>
                  </a:ext>
                </a:extLst>
              </p:cNvPr>
              <p:cNvGrpSpPr/>
              <p:nvPr userDrawn="1"/>
            </p:nvGrpSpPr>
            <p:grpSpPr>
              <a:xfrm>
                <a:off x="2332851" y="5138854"/>
                <a:ext cx="191820" cy="211002"/>
                <a:chOff x="2453209" y="5151638"/>
                <a:chExt cx="191820" cy="211002"/>
              </a:xfrm>
              <a:grpFill/>
            </p:grpSpPr>
            <p:sp>
              <p:nvSpPr>
                <p:cNvPr id="34" name="Oval 61">
                  <a:extLst>
                    <a:ext uri="{FF2B5EF4-FFF2-40B4-BE49-F238E27FC236}">
                      <a16:creationId xmlns:a16="http://schemas.microsoft.com/office/drawing/2014/main" id="{EAD9F21B-B819-474E-BF4D-5B3F0F9C074D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pFill/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35" name="Rounded Rectangle 62">
                  <a:extLst>
                    <a:ext uri="{FF2B5EF4-FFF2-40B4-BE49-F238E27FC236}">
                      <a16:creationId xmlns:a16="http://schemas.microsoft.com/office/drawing/2014/main" id="{F2404D1F-E10C-4A44-82A1-AF5E7CBB6610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chemeClr val="accent4">
                    <a:lumMod val="75000"/>
                  </a:schemeClr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sp>
          <p:nvSpPr>
            <p:cNvPr id="30" name="Picture Placeholder 9">
              <a:extLst>
                <a:ext uri="{FF2B5EF4-FFF2-40B4-BE49-F238E27FC236}">
                  <a16:creationId xmlns:a16="http://schemas.microsoft.com/office/drawing/2014/main" id="{E207400C-59DF-4155-A4E2-8588593E2F76}"/>
                </a:ext>
              </a:extLst>
            </p:cNvPr>
            <p:cNvSpPr txBox="1">
              <a:spLocks/>
            </p:cNvSpPr>
            <p:nvPr/>
          </p:nvSpPr>
          <p:spPr>
            <a:xfrm>
              <a:off x="3355525" y="500739"/>
              <a:ext cx="2298634" cy="36675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horz" lIns="91440" tIns="45720" rIns="91440" bIns="45720" rtlCol="0" anchor="ctr"/>
            <a:lstStyle>
              <a:defPPr>
                <a:defRPr lang="zh-HK"/>
              </a:defPPr>
              <a:lvl1pPr marL="0" indent="0" algn="ctr" defTabSz="914400" rtl="0" eaLnBrk="1" latinLnBrk="0" hangingPunct="1"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</p:grpSp>
      <p:grpSp>
        <p:nvGrpSpPr>
          <p:cNvPr id="36" name="群組 35"/>
          <p:cNvGrpSpPr/>
          <p:nvPr/>
        </p:nvGrpSpPr>
        <p:grpSpPr>
          <a:xfrm>
            <a:off x="6188560" y="781961"/>
            <a:ext cx="2684607" cy="4637048"/>
            <a:chOff x="248970" y="247773"/>
            <a:chExt cx="3069278" cy="5301480"/>
          </a:xfrm>
        </p:grpSpPr>
        <p:grpSp>
          <p:nvGrpSpPr>
            <p:cNvPr id="37" name="Group 57">
              <a:extLst>
                <a:ext uri="{FF2B5EF4-FFF2-40B4-BE49-F238E27FC236}">
                  <a16:creationId xmlns:a16="http://schemas.microsoft.com/office/drawing/2014/main" id="{EAB9B68E-0E3B-4BE0-B8F8-151B4F9AA20D}"/>
                </a:ext>
              </a:extLst>
            </p:cNvPr>
            <p:cNvGrpSpPr/>
            <p:nvPr/>
          </p:nvGrpSpPr>
          <p:grpSpPr>
            <a:xfrm>
              <a:off x="248970" y="247773"/>
              <a:ext cx="3069278" cy="5301480"/>
              <a:chOff x="1438761" y="2033015"/>
              <a:chExt cx="1980000" cy="3420000"/>
            </a:xfrm>
          </p:grpSpPr>
          <p:sp>
            <p:nvSpPr>
              <p:cNvPr id="39" name="Rounded Rectangle 58">
                <a:extLst>
                  <a:ext uri="{FF2B5EF4-FFF2-40B4-BE49-F238E27FC236}">
                    <a16:creationId xmlns:a16="http://schemas.microsoft.com/office/drawing/2014/main" id="{FDB5674B-8954-45D6-856F-8635A461E0AC}"/>
                  </a:ext>
                </a:extLst>
              </p:cNvPr>
              <p:cNvSpPr/>
              <p:nvPr userDrawn="1"/>
            </p:nvSpPr>
            <p:spPr>
              <a:xfrm>
                <a:off x="1438761" y="2033015"/>
                <a:ext cx="1980000" cy="3420000"/>
              </a:xfrm>
              <a:prstGeom prst="roundRect">
                <a:avLst>
                  <a:gd name="adj" fmla="val 1358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0" name="Rectangle 59">
                <a:extLst>
                  <a:ext uri="{FF2B5EF4-FFF2-40B4-BE49-F238E27FC236}">
                    <a16:creationId xmlns:a16="http://schemas.microsoft.com/office/drawing/2014/main" id="{232323F7-730B-4115-90EB-2F2AD78DC6BD}"/>
                  </a:ext>
                </a:extLst>
              </p:cNvPr>
              <p:cNvSpPr/>
              <p:nvPr userDrawn="1"/>
            </p:nvSpPr>
            <p:spPr>
              <a:xfrm>
                <a:off x="2310398" y="2205587"/>
                <a:ext cx="236725" cy="4571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41" name="Group 60">
                <a:extLst>
                  <a:ext uri="{FF2B5EF4-FFF2-40B4-BE49-F238E27FC236}">
                    <a16:creationId xmlns:a16="http://schemas.microsoft.com/office/drawing/2014/main" id="{95EF7343-DE98-475F-9C99-3A196A57B891}"/>
                  </a:ext>
                </a:extLst>
              </p:cNvPr>
              <p:cNvGrpSpPr/>
              <p:nvPr userDrawn="1"/>
            </p:nvGrpSpPr>
            <p:grpSpPr>
              <a:xfrm>
                <a:off x="2332851" y="5138854"/>
                <a:ext cx="191820" cy="211002"/>
                <a:chOff x="2453209" y="5151638"/>
                <a:chExt cx="191820" cy="211002"/>
              </a:xfrm>
            </p:grpSpPr>
            <p:sp>
              <p:nvSpPr>
                <p:cNvPr id="42" name="Oval 61">
                  <a:extLst>
                    <a:ext uri="{FF2B5EF4-FFF2-40B4-BE49-F238E27FC236}">
                      <a16:creationId xmlns:a16="http://schemas.microsoft.com/office/drawing/2014/main" id="{EAD9F21B-B819-474E-BF4D-5B3F0F9C074D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43" name="Rounded Rectangle 62">
                  <a:extLst>
                    <a:ext uri="{FF2B5EF4-FFF2-40B4-BE49-F238E27FC236}">
                      <a16:creationId xmlns:a16="http://schemas.microsoft.com/office/drawing/2014/main" id="{F2404D1F-E10C-4A44-82A1-AF5E7CBB6610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sp>
          <p:nvSpPr>
            <p:cNvPr id="38" name="Picture Placeholder 9">
              <a:extLst>
                <a:ext uri="{FF2B5EF4-FFF2-40B4-BE49-F238E27FC236}">
                  <a16:creationId xmlns:a16="http://schemas.microsoft.com/office/drawing/2014/main" id="{E207400C-59DF-4155-A4E2-8588593E2F76}"/>
                </a:ext>
              </a:extLst>
            </p:cNvPr>
            <p:cNvSpPr txBox="1">
              <a:spLocks/>
            </p:cNvSpPr>
            <p:nvPr/>
          </p:nvSpPr>
          <p:spPr>
            <a:xfrm>
              <a:off x="468392" y="678379"/>
              <a:ext cx="2628000" cy="419301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horz" lIns="91440" tIns="45720" rIns="91440" bIns="45720" rtlCol="0" anchor="ctr"/>
            <a:lstStyle>
              <a:defPPr>
                <a:defRPr lang="zh-HK"/>
              </a:defPPr>
              <a:lvl1pPr marL="0" indent="0" algn="ctr" defTabSz="914400" rtl="0" eaLnBrk="1" latinLnBrk="0" hangingPunct="1"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</p:grpSp>
      <p:grpSp>
        <p:nvGrpSpPr>
          <p:cNvPr id="51" name="群組 50"/>
          <p:cNvGrpSpPr/>
          <p:nvPr/>
        </p:nvGrpSpPr>
        <p:grpSpPr>
          <a:xfrm>
            <a:off x="138646" y="673828"/>
            <a:ext cx="2684607" cy="4637048"/>
            <a:chOff x="3163603" y="124101"/>
            <a:chExt cx="2684607" cy="4637048"/>
          </a:xfrm>
        </p:grpSpPr>
        <p:grpSp>
          <p:nvGrpSpPr>
            <p:cNvPr id="52" name="Group 57">
              <a:extLst>
                <a:ext uri="{FF2B5EF4-FFF2-40B4-BE49-F238E27FC236}">
                  <a16:creationId xmlns:a16="http://schemas.microsoft.com/office/drawing/2014/main" id="{EAB9B68E-0E3B-4BE0-B8F8-151B4F9AA20D}"/>
                </a:ext>
              </a:extLst>
            </p:cNvPr>
            <p:cNvGrpSpPr/>
            <p:nvPr/>
          </p:nvGrpSpPr>
          <p:grpSpPr>
            <a:xfrm>
              <a:off x="3163603" y="124101"/>
              <a:ext cx="2684607" cy="4637048"/>
              <a:chOff x="1438761" y="2033015"/>
              <a:chExt cx="1980000" cy="3420000"/>
            </a:xfrm>
            <a:solidFill>
              <a:srgbClr val="FFC000"/>
            </a:solidFill>
          </p:grpSpPr>
          <p:sp>
            <p:nvSpPr>
              <p:cNvPr id="54" name="Rounded Rectangle 58">
                <a:extLst>
                  <a:ext uri="{FF2B5EF4-FFF2-40B4-BE49-F238E27FC236}">
                    <a16:creationId xmlns:a16="http://schemas.microsoft.com/office/drawing/2014/main" id="{FDB5674B-8954-45D6-856F-8635A461E0AC}"/>
                  </a:ext>
                </a:extLst>
              </p:cNvPr>
              <p:cNvSpPr/>
              <p:nvPr userDrawn="1"/>
            </p:nvSpPr>
            <p:spPr>
              <a:xfrm>
                <a:off x="1438761" y="2033015"/>
                <a:ext cx="1980000" cy="3420000"/>
              </a:xfrm>
              <a:prstGeom prst="roundRect">
                <a:avLst>
                  <a:gd name="adj" fmla="val 13580"/>
                </a:avLst>
              </a:prstGeom>
              <a:solidFill>
                <a:schemeClr val="accent2">
                  <a:lumMod val="75000"/>
                </a:schemeClr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5" name="Rectangle 59">
                <a:extLst>
                  <a:ext uri="{FF2B5EF4-FFF2-40B4-BE49-F238E27FC236}">
                    <a16:creationId xmlns:a16="http://schemas.microsoft.com/office/drawing/2014/main" id="{232323F7-730B-4115-90EB-2F2AD78DC6BD}"/>
                  </a:ext>
                </a:extLst>
              </p:cNvPr>
              <p:cNvSpPr/>
              <p:nvPr userDrawn="1"/>
            </p:nvSpPr>
            <p:spPr>
              <a:xfrm>
                <a:off x="2310398" y="2205587"/>
                <a:ext cx="23672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56" name="Group 60">
                <a:extLst>
                  <a:ext uri="{FF2B5EF4-FFF2-40B4-BE49-F238E27FC236}">
                    <a16:creationId xmlns:a16="http://schemas.microsoft.com/office/drawing/2014/main" id="{95EF7343-DE98-475F-9C99-3A196A57B891}"/>
                  </a:ext>
                </a:extLst>
              </p:cNvPr>
              <p:cNvGrpSpPr/>
              <p:nvPr userDrawn="1"/>
            </p:nvGrpSpPr>
            <p:grpSpPr>
              <a:xfrm>
                <a:off x="2332851" y="5138854"/>
                <a:ext cx="191820" cy="211002"/>
                <a:chOff x="2453209" y="5151638"/>
                <a:chExt cx="191820" cy="211002"/>
              </a:xfrm>
              <a:grpFill/>
            </p:grpSpPr>
            <p:sp>
              <p:nvSpPr>
                <p:cNvPr id="57" name="Oval 61">
                  <a:extLst>
                    <a:ext uri="{FF2B5EF4-FFF2-40B4-BE49-F238E27FC236}">
                      <a16:creationId xmlns:a16="http://schemas.microsoft.com/office/drawing/2014/main" id="{EAD9F21B-B819-474E-BF4D-5B3F0F9C074D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58" name="Rounded Rectangle 62">
                  <a:extLst>
                    <a:ext uri="{FF2B5EF4-FFF2-40B4-BE49-F238E27FC236}">
                      <a16:creationId xmlns:a16="http://schemas.microsoft.com/office/drawing/2014/main" id="{F2404D1F-E10C-4A44-82A1-AF5E7CBB6610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chemeClr val="accent2">
                    <a:lumMod val="50000"/>
                  </a:schemeClr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sp>
          <p:nvSpPr>
            <p:cNvPr id="53" name="Picture Placeholder 9">
              <a:extLst>
                <a:ext uri="{FF2B5EF4-FFF2-40B4-BE49-F238E27FC236}">
                  <a16:creationId xmlns:a16="http://schemas.microsoft.com/office/drawing/2014/main" id="{E207400C-59DF-4155-A4E2-8588593E2F76}"/>
                </a:ext>
              </a:extLst>
            </p:cNvPr>
            <p:cNvSpPr txBox="1">
              <a:spLocks/>
            </p:cNvSpPr>
            <p:nvPr/>
          </p:nvSpPr>
          <p:spPr>
            <a:xfrm>
              <a:off x="3355525" y="500739"/>
              <a:ext cx="2298634" cy="36675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horz" lIns="91440" tIns="45720" rIns="91440" bIns="45720" rtlCol="0" anchor="ctr"/>
            <a:lstStyle>
              <a:defPPr>
                <a:defRPr lang="zh-HK"/>
              </a:defPPr>
              <a:lvl1pPr marL="0" indent="0" algn="ctr" defTabSz="914400" rtl="0" eaLnBrk="1" latinLnBrk="0" hangingPunct="1"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9052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7260773" y="3183783"/>
            <a:ext cx="4813789" cy="1378669"/>
          </a:xfrm>
        </p:spPr>
        <p:txBody>
          <a:bodyPr>
            <a:normAutofit/>
          </a:bodyPr>
          <a:lstStyle/>
          <a:p>
            <a:r>
              <a:rPr lang="zh-TW" altLang="en-US" sz="8000" b="1" dirty="0" smtClean="0">
                <a:ln w="19050">
                  <a:solidFill>
                    <a:schemeClr val="bg1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謝謝</a:t>
            </a:r>
            <a:r>
              <a:rPr lang="en-US" altLang="zh-HK" sz="8000" b="1" dirty="0" smtClean="0">
                <a:ln w="19050">
                  <a:solidFill>
                    <a:schemeClr val="bg1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HK" altLang="en-US" sz="8000" b="1" dirty="0">
              <a:ln w="19050">
                <a:solidFill>
                  <a:schemeClr val="bg1"/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066903" y="5788498"/>
            <a:ext cx="3007659" cy="939512"/>
          </a:xfrm>
          <a:prstGeom prst="rect">
            <a:avLst/>
          </a:prstGeom>
          <a:blipFill dpi="0"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" name="矩形 6"/>
          <p:cNvSpPr/>
          <p:nvPr/>
        </p:nvSpPr>
        <p:spPr>
          <a:xfrm>
            <a:off x="6959064" y="539015"/>
            <a:ext cx="4961493" cy="2300438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6485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9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78</Words>
  <Application>Microsoft Office PowerPoint</Application>
  <PresentationFormat>寬螢幕</PresentationFormat>
  <Paragraphs>20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8</vt:i4>
      </vt:variant>
      <vt:variant>
        <vt:lpstr>投影片標題</vt:lpstr>
      </vt:variant>
      <vt:variant>
        <vt:i4>8</vt:i4>
      </vt:variant>
    </vt:vector>
  </HeadingPairs>
  <TitlesOfParts>
    <vt:vector size="22" baseType="lpstr">
      <vt:lpstr>맑은 고딕</vt:lpstr>
      <vt:lpstr>微軟正黑體</vt:lpstr>
      <vt:lpstr>新細明體</vt:lpstr>
      <vt:lpstr>Arial</vt:lpstr>
      <vt:lpstr>Calibri</vt:lpstr>
      <vt:lpstr>Calibri Light</vt:lpstr>
      <vt:lpstr>1_Office 佈景主題</vt:lpstr>
      <vt:lpstr>2_Office 佈景主題</vt:lpstr>
      <vt:lpstr>自訂設計</vt:lpstr>
      <vt:lpstr>1_自訂設計</vt:lpstr>
      <vt:lpstr>2_自訂設計</vt:lpstr>
      <vt:lpstr>3_自訂設計</vt:lpstr>
      <vt:lpstr>4_自訂設計</vt:lpstr>
      <vt:lpstr>回顧</vt:lpstr>
      <vt:lpstr>PowerPoint 簡報</vt:lpstr>
      <vt:lpstr>PowerPoint 簡報</vt:lpstr>
      <vt:lpstr>PowerPoint 簡報</vt:lpstr>
      <vt:lpstr>我今天要感恩的是 ……</vt:lpstr>
      <vt:lpstr>PowerPoint 簡報</vt:lpstr>
      <vt:lpstr>PowerPoint 簡報</vt:lpstr>
      <vt:lpstr>PowerPoint 簡報</vt:lpstr>
      <vt:lpstr>謝謝!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TANG, Chin-ching Rachel</dc:creator>
  <cp:lastModifiedBy>LAM, Yuen-shan</cp:lastModifiedBy>
  <cp:revision>52</cp:revision>
  <dcterms:created xsi:type="dcterms:W3CDTF">2019-07-24T02:11:37Z</dcterms:created>
  <dcterms:modified xsi:type="dcterms:W3CDTF">2020-06-29T10:43:24Z</dcterms:modified>
</cp:coreProperties>
</file>